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9"/>
  </p:notesMasterIdLst>
  <p:handoutMasterIdLst>
    <p:handoutMasterId r:id="rId10"/>
  </p:handoutMasterIdLst>
  <p:sldIdLst>
    <p:sldId id="407" r:id="rId2"/>
    <p:sldId id="419" r:id="rId3"/>
    <p:sldId id="422" r:id="rId4"/>
    <p:sldId id="421" r:id="rId5"/>
    <p:sldId id="420" r:id="rId6"/>
    <p:sldId id="408" r:id="rId7"/>
    <p:sldId id="406" r:id="rId8"/>
  </p:sldIdLst>
  <p:sldSz cx="9144000" cy="6858000" type="screen4x3"/>
  <p:notesSz cx="68580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Bohanto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2385" autoAdjust="0"/>
  </p:normalViewPr>
  <p:slideViewPr>
    <p:cSldViewPr snapToGrid="0">
      <p:cViewPr varScale="1">
        <p:scale>
          <a:sx n="107" d="100"/>
          <a:sy n="107" d="100"/>
        </p:scale>
        <p:origin x="1854" y="114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BBF79D3-D540-4A1F-9847-1559C7AB9D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918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08" y="4714876"/>
            <a:ext cx="502898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Klicken Sie, um die Formate des Vorlagentextes zu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FCC8D018-2849-4367-944E-648FA90DDE5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175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5A60-FFC1-4DD6-B034-06B726499F40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B01B-C2E8-4CD6-B726-44287C896096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188A-33A2-4652-B861-6B898985BDA5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31B3F-98C9-477F-8A19-E86B62010671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77F8-03E1-499A-AFE8-B8E68698775C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8158-1737-45DB-8ECC-2C3A89813773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layer</a:t>
            </a:r>
          </a:p>
          <a:p>
            <a:pPr lvl="1"/>
            <a:r>
              <a:rPr lang="en-GB" smtClean="0"/>
              <a:t>Second layer</a:t>
            </a:r>
          </a:p>
          <a:p>
            <a:pPr lvl="2"/>
            <a:r>
              <a:rPr lang="en-GB" smtClean="0"/>
              <a:t>Third layer</a:t>
            </a:r>
          </a:p>
          <a:p>
            <a:pPr lvl="3"/>
            <a:r>
              <a:rPr lang="en-GB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9BC64416-FE4D-4747-9892-1848A6515E88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 dirty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 smtClean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6CC72D31-0A1F-4446-B251-5763FDFFC8B0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add title</a:t>
            </a:r>
            <a:endParaRPr 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fontAlgn="base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9.jpeg"/><Relationship Id="rId7" Type="http://schemas.openxmlformats.org/officeDocument/2006/relationships/hyperlink" Target="http://www.ifcaac.amac.md/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6.png"/><Relationship Id="rId5" Type="http://schemas.openxmlformats.org/officeDocument/2006/relationships/image" Target="../media/image21.jpeg"/><Relationship Id="rId10" Type="http://schemas.openxmlformats.org/officeDocument/2006/relationships/image" Target="../media/image5.png"/><Relationship Id="rId4" Type="http://schemas.openxmlformats.org/officeDocument/2006/relationships/image" Target="../media/image20.jpe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ro-RO" b="1" dirty="0" smtClean="0">
                <a:solidFill>
                  <a:srgbClr val="002060"/>
                </a:solidFill>
              </a:rPr>
              <a:t>Curs de instruire pentru angajații operatorilor „Apă-Canal”</a:t>
            </a: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C00000"/>
                </a:solidFill>
              </a:rPr>
              <a:t>Modulul:  </a:t>
            </a:r>
            <a:r>
              <a:rPr lang="ro-RO" b="1" dirty="0" smtClean="0">
                <a:solidFill>
                  <a:srgbClr val="002060"/>
                </a:solidFill>
              </a:rPr>
              <a:t>Managementul și exploatarea rețelelor de alimentare cu apă și de canalizare</a:t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002060"/>
                </a:solidFill>
              </a:rPr>
              <a:t/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altLang="en-US" sz="2000" b="1" dirty="0">
                <a:solidFill>
                  <a:srgbClr val="FF0000"/>
                </a:solidFill>
              </a:rPr>
              <a:t>Sesiunea </a:t>
            </a:r>
            <a:r>
              <a:rPr lang="ro-RO" altLang="en-US" sz="2000" b="1" dirty="0" smtClean="0">
                <a:solidFill>
                  <a:srgbClr val="FF0000"/>
                </a:solidFill>
              </a:rPr>
              <a:t>1</a:t>
            </a:r>
            <a:r>
              <a:rPr lang="en-US" alt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:  </a:t>
            </a:r>
            <a:r>
              <a:rPr lang="ro-MD" sz="2000" b="1" dirty="0" smtClean="0">
                <a:solidFill>
                  <a:srgbClr val="002060"/>
                </a:solidFill>
                <a:latin typeface="+mn-lt"/>
              </a:rPr>
              <a:t>Structura organizatorică a Serviciului de exploatare a rețelelor de </a:t>
            </a:r>
            <a:r>
              <a:rPr lang="ro-MD" sz="2000" b="1" dirty="0" smtClean="0">
                <a:solidFill>
                  <a:srgbClr val="002060"/>
                </a:solidFill>
                <a:latin typeface="+mn-lt"/>
              </a:rPr>
              <a:t>apă/canalizare.</a:t>
            </a:r>
            <a:r>
              <a:rPr lang="ro-MD" sz="2000" b="1" dirty="0">
                <a:solidFill>
                  <a:srgbClr val="002060"/>
                </a:solidFill>
              </a:rPr>
              <a:t> </a:t>
            </a:r>
            <a:r>
              <a:rPr lang="ro-MD" sz="2000" b="1">
                <a:solidFill>
                  <a:srgbClr val="002060"/>
                </a:solidFill>
              </a:rPr>
              <a:t>Echipament tehnic, mecanisme și utilaje</a:t>
            </a:r>
            <a:br>
              <a:rPr lang="ro-MD" sz="2000" b="1">
                <a:solidFill>
                  <a:srgbClr val="002060"/>
                </a:solidFill>
              </a:rPr>
            </a:br>
            <a:r>
              <a:rPr lang="ro-RO" sz="20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o-RO" sz="20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dirty="0" smtClean="0">
                <a:solidFill>
                  <a:srgbClr val="000F2E"/>
                </a:solidFill>
              </a:rPr>
              <a:t/>
            </a:r>
            <a:br>
              <a:rPr lang="ro-RO" b="1" dirty="0" smtClean="0">
                <a:solidFill>
                  <a:srgbClr val="000F2E"/>
                </a:solidFill>
              </a:rPr>
            </a:br>
            <a:r>
              <a:rPr lang="ro-RO" sz="1800" b="1" dirty="0" smtClean="0">
                <a:solidFill>
                  <a:srgbClr val="002060"/>
                </a:solidFill>
              </a:rPr>
              <a:t/>
            </a:r>
            <a:br>
              <a:rPr lang="ro-RO" sz="1800" b="1" dirty="0" smtClean="0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/>
            </a:r>
            <a:br>
              <a:rPr lang="ro-RO" sz="1600" b="1" dirty="0" smtClean="0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>2 – 3 – 4 Aprilie 2019,  Chișinău</a:t>
            </a:r>
            <a:endParaRPr lang="ro-RO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16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65" y="2632303"/>
            <a:ext cx="2576052" cy="19823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46" y="1280336"/>
            <a:ext cx="4047752" cy="1502667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66" y="2387272"/>
            <a:ext cx="2404271" cy="2017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70" y="4601069"/>
            <a:ext cx="2562647" cy="19981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78" y="4321908"/>
            <a:ext cx="2643679" cy="20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83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0" y="1763878"/>
            <a:ext cx="9058727" cy="423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06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8" y="1720011"/>
            <a:ext cx="8966447" cy="429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82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5" y="1720011"/>
            <a:ext cx="8973038" cy="42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79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0" y="1665944"/>
            <a:ext cx="9080586" cy="427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81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8"/>
          <p:cNvSpPr txBox="1">
            <a:spLocks/>
          </p:cNvSpPr>
          <p:nvPr/>
        </p:nvSpPr>
        <p:spPr>
          <a:xfrm>
            <a:off x="2433908" y="162041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o-RO" sz="2800" dirty="0" smtClean="0">
                <a:solidFill>
                  <a:srgbClr val="534B3E"/>
                </a:solidFill>
              </a:rPr>
              <a:t>Vă mulțumim pentru atenție</a:t>
            </a:r>
            <a:endParaRPr lang="en-GB" sz="2800" dirty="0">
              <a:solidFill>
                <a:srgbClr val="534B3E"/>
              </a:solidFill>
            </a:endParaRP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11" descr="F:\Branding\EU\ja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:\b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17" name="Picture 16" descr="D:\Users\Desktop\logotyp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  <a:hlinkClick r:id="rId7"/>
              </a:rPr>
              <a:t>www.ifcaac.amac.md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509167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407106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462357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315231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fcaac_logo0200p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269324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215461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163782" y="-2449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63782" y="2122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endParaRPr kumimoji="0" lang="ro-RO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63782" y="978625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94</TotalTime>
  <Words>28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Times New Roman</vt:lpstr>
      <vt:lpstr>GIZ_Banner_Kopfzeile-Ausland (3)</vt:lpstr>
      <vt:lpstr>Curs de instruire pentru angajații operatorilor „Apă-Canal”  Modulul:  Managementul și exploatarea rețelelor de alimentare cu apă și de canalizare  Sesiunea 1:  Structura organizatorică a Serviciului de exploatare a rețelelor de apă/canalizare. Echipament tehnic, mecanisme și utilaje      2 – 3 – 4 Aprilie 2019,  Chișinău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Anticamera</cp:lastModifiedBy>
  <cp:revision>280</cp:revision>
  <cp:lastPrinted>2017-07-11T13:18:46Z</cp:lastPrinted>
  <dcterms:created xsi:type="dcterms:W3CDTF">2013-09-05T11:54:56Z</dcterms:created>
  <dcterms:modified xsi:type="dcterms:W3CDTF">2019-04-12T10:04:49Z</dcterms:modified>
</cp:coreProperties>
</file>